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8974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902919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52574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002229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33374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76174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41019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82114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76174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74469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76174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502994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Op basis van de eerste wet van Kirkhoff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83869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501089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108784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83869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67814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75509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